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75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8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D202F-2A19-3146-908E-C3634A2CF5AB}" type="datetimeFigureOut">
              <a:rPr lang="en-US" smtClean="0"/>
              <a:t>8/11/16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6B237-622F-3E4C-895A-15DD85A60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55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Rollerball is a </a:t>
            </a:r>
            <a:r>
              <a:rPr lang="en-US" dirty="0" err="1" smtClean="0"/>
              <a:t>Webgl</a:t>
            </a:r>
            <a:r>
              <a:rPr lang="en-US" baseline="0" dirty="0" smtClean="0"/>
              <a:t> application that renders an arbitrary function of rail and a ball rolling down from the beginning to the end according to real-world physical mechanism.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B237-622F-3E4C-895A-15DD85A607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7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Lightgl</a:t>
            </a:r>
            <a:r>
              <a:rPr lang="en-US" dirty="0" smtClean="0"/>
              <a:t>:</a:t>
            </a:r>
            <a:r>
              <a:rPr lang="en-US" baseline="0" dirty="0" smtClean="0"/>
              <a:t> lower level 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 library comparing to many other popular 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 library like </a:t>
            </a:r>
            <a:r>
              <a:rPr lang="en-US" baseline="0" dirty="0" err="1" smtClean="0"/>
              <a:t>three.js</a:t>
            </a:r>
            <a:r>
              <a:rPr lang="en-US" baseline="0" dirty="0" smtClean="0"/>
              <a:t>, provides similar </a:t>
            </a:r>
            <a:r>
              <a:rPr lang="en-US" baseline="0" dirty="0" err="1" smtClean="0"/>
              <a:t>openGL</a:t>
            </a:r>
            <a:r>
              <a:rPr lang="en-US" baseline="0" dirty="0" smtClean="0"/>
              <a:t> functionality that works under 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 structure, but not a scene graph.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B237-622F-3E4C-895A-15DD85A607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1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lash0bz.github.io/projects/rollerball/final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ROllerBall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Silei</a:t>
            </a:r>
            <a:r>
              <a:rPr lang="en-US" dirty="0" smtClean="0"/>
              <a:t> Ren</a:t>
            </a:r>
          </a:p>
          <a:p>
            <a:r>
              <a:rPr lang="en-US" dirty="0" err="1" smtClean="0"/>
              <a:t>Xuanyu</a:t>
            </a:r>
            <a:r>
              <a:rPr lang="en-US" dirty="0" smtClean="0"/>
              <a:t> Zhou</a:t>
            </a:r>
          </a:p>
          <a:p>
            <a:endParaRPr lang="en-US" dirty="0"/>
          </a:p>
          <a:p>
            <a:r>
              <a:rPr lang="en-US" b="1" dirty="0" smtClean="0"/>
              <a:t>August 2016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00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kyboxtrim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5189" y="624016"/>
            <a:ext cx="6920908" cy="4377475"/>
          </a:xfrm>
        </p:spPr>
      </p:pic>
    </p:spTree>
    <p:extLst>
      <p:ext uri="{BB962C8B-B14F-4D97-AF65-F5344CB8AC3E}">
        <p14:creationId xmlns:p14="http://schemas.microsoft.com/office/powerpoint/2010/main" val="53082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der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743" y="624016"/>
            <a:ext cx="10876810" cy="4961238"/>
          </a:xfrm>
        </p:spPr>
      </p:pic>
    </p:spTree>
    <p:extLst>
      <p:ext uri="{BB962C8B-B14F-4D97-AF65-F5344CB8AC3E}">
        <p14:creationId xmlns:p14="http://schemas.microsoft.com/office/powerpoint/2010/main" val="135478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rolpane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9037" y="561109"/>
            <a:ext cx="9554817" cy="4994564"/>
          </a:xfrm>
        </p:spPr>
      </p:pic>
    </p:spTree>
    <p:extLst>
      <p:ext uri="{BB962C8B-B14F-4D97-AF65-F5344CB8AC3E}">
        <p14:creationId xmlns:p14="http://schemas.microsoft.com/office/powerpoint/2010/main" val="1860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Rail generation</a:t>
            </a:r>
          </a:p>
          <a:p>
            <a:r>
              <a:rPr lang="en-US" dirty="0" smtClean="0"/>
              <a:t>Ball movement</a:t>
            </a:r>
          </a:p>
          <a:p>
            <a:r>
              <a:rPr lang="en-US" dirty="0" smtClean="0"/>
              <a:t>Ball rolling</a:t>
            </a:r>
          </a:p>
          <a:p>
            <a:r>
              <a:rPr lang="en-US" dirty="0" smtClean="0"/>
              <a:t>Changing perspective</a:t>
            </a:r>
            <a:endParaRPr lang="en-US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992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99" y="3955992"/>
            <a:ext cx="4802188" cy="1579836"/>
          </a:xfrm>
        </p:spPr>
        <p:txBody>
          <a:bodyPr/>
          <a:lstStyle/>
          <a:p>
            <a:r>
              <a:rPr lang="en-US" dirty="0" smtClean="0"/>
              <a:t>tangents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92" y="3127312"/>
            <a:ext cx="5169981" cy="3139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92" y="269938"/>
            <a:ext cx="5169981" cy="266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6" y="251598"/>
            <a:ext cx="4682361" cy="26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19" y="3918922"/>
            <a:ext cx="4802188" cy="1579836"/>
          </a:xfrm>
        </p:spPr>
        <p:txBody>
          <a:bodyPr/>
          <a:lstStyle/>
          <a:p>
            <a:r>
              <a:rPr lang="en-US" dirty="0" err="1" smtClean="0"/>
              <a:t>normals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3" y="251597"/>
            <a:ext cx="5020849" cy="2865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9" y="251597"/>
            <a:ext cx="5481548" cy="28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4104274"/>
            <a:ext cx="3714793" cy="1493338"/>
          </a:xfrm>
        </p:spPr>
        <p:txBody>
          <a:bodyPr/>
          <a:lstStyle/>
          <a:p>
            <a:r>
              <a:rPr lang="en-US" dirty="0" smtClean="0"/>
              <a:t>rail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3" y="179173"/>
            <a:ext cx="5912163" cy="28529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6" y="179173"/>
            <a:ext cx="5540180" cy="2852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6" y="3340994"/>
            <a:ext cx="5541510" cy="2940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27" y="3340994"/>
            <a:ext cx="4623789" cy="294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86096"/>
            <a:ext cx="8534400" cy="15070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basicRoll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2" y="311726"/>
            <a:ext cx="8806152" cy="5133541"/>
          </a:xfrm>
        </p:spPr>
      </p:pic>
    </p:spTree>
    <p:extLst>
      <p:ext uri="{BB962C8B-B14F-4D97-AF65-F5344CB8AC3E}">
        <p14:creationId xmlns:p14="http://schemas.microsoft.com/office/powerpoint/2010/main" val="76529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uew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941" y="320040"/>
            <a:ext cx="8422949" cy="4775662"/>
          </a:xfrm>
        </p:spPr>
      </p:pic>
    </p:spTree>
    <p:extLst>
      <p:ext uri="{BB962C8B-B14F-4D97-AF65-F5344CB8AC3E}">
        <p14:creationId xmlns:p14="http://schemas.microsoft.com/office/powerpoint/2010/main" val="114034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https://Slash0BZ.github.io/projects/rollerball/final/index.html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rollerball?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103638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Hoping to do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Algorithm (noun.)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Word used by programmers when they do not want to explain what they did. </a:t>
            </a:r>
          </a:p>
          <a:p>
            <a:pPr marL="0" indent="0">
              <a:buNone/>
            </a:pPr>
            <a:r>
              <a:rPr lang="en-US" sz="1200" i="1" dirty="0" smtClean="0"/>
              <a:t>(Source unknown)</a:t>
            </a:r>
            <a:endParaRPr lang="en-U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3617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err="1" smtClean="0"/>
              <a:t>Lightgl.js</a:t>
            </a:r>
            <a:r>
              <a:rPr lang="en-US" dirty="0" smtClean="0"/>
              <a:t> by Evan Wallace</a:t>
            </a:r>
          </a:p>
          <a:p>
            <a:r>
              <a:rPr lang="en-US" dirty="0" err="1" smtClean="0"/>
              <a:t>Intereact.js</a:t>
            </a:r>
            <a:r>
              <a:rPr lang="en-US" dirty="0" smtClean="0"/>
              <a:t> by </a:t>
            </a:r>
            <a:r>
              <a:rPr lang="en-US" dirty="0" err="1" smtClean="0"/>
              <a:t>Taye</a:t>
            </a:r>
            <a:r>
              <a:rPr lang="en-US" dirty="0" smtClean="0"/>
              <a:t> </a:t>
            </a:r>
            <a:r>
              <a:rPr lang="en-US" dirty="0" err="1" smtClean="0"/>
              <a:t>Adeyemi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91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Sphere</a:t>
            </a:r>
          </a:p>
          <a:p>
            <a:r>
              <a:rPr lang="en-US" dirty="0" smtClean="0"/>
              <a:t>Rail</a:t>
            </a:r>
          </a:p>
          <a:p>
            <a:r>
              <a:rPr lang="en-US" dirty="0" smtClean="0"/>
              <a:t>Skybox</a:t>
            </a:r>
          </a:p>
          <a:p>
            <a:r>
              <a:rPr lang="en-US" dirty="0" err="1" smtClean="0"/>
              <a:t>Phong</a:t>
            </a:r>
            <a:r>
              <a:rPr lang="en-US" dirty="0" smtClean="0"/>
              <a:t> and </a:t>
            </a:r>
            <a:r>
              <a:rPr lang="en-US" dirty="0" err="1" smtClean="0"/>
              <a:t>shadowmap</a:t>
            </a:r>
            <a:r>
              <a:rPr lang="en-US" dirty="0" smtClean="0"/>
              <a:t> GLSL </a:t>
            </a:r>
            <a:r>
              <a:rPr lang="en-US" dirty="0" err="1" smtClean="0"/>
              <a:t>shaders</a:t>
            </a:r>
            <a:endParaRPr lang="zh-CN" altLang="en-US" dirty="0" smtClean="0"/>
          </a:p>
          <a:p>
            <a:r>
              <a:rPr lang="en-US" altLang="zh-CN" dirty="0" smtClean="0"/>
              <a:t>Control Panel</a:t>
            </a:r>
          </a:p>
        </p:txBody>
      </p:sp>
    </p:spTree>
    <p:extLst>
      <p:ext uri="{BB962C8B-B14F-4D97-AF65-F5344CB8AC3E}">
        <p14:creationId xmlns:p14="http://schemas.microsoft.com/office/powerpoint/2010/main" val="53445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96" y="872594"/>
            <a:ext cx="3929063" cy="3614738"/>
          </a:xfrm>
        </p:spPr>
      </p:pic>
    </p:spTree>
    <p:extLst>
      <p:ext uri="{BB962C8B-B14F-4D97-AF65-F5344CB8AC3E}">
        <p14:creationId xmlns:p14="http://schemas.microsoft.com/office/powerpoint/2010/main" val="2904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73" y="872594"/>
            <a:ext cx="4376881" cy="3614738"/>
          </a:xfrm>
        </p:spPr>
      </p:pic>
    </p:spTree>
    <p:extLst>
      <p:ext uri="{BB962C8B-B14F-4D97-AF65-F5344CB8AC3E}">
        <p14:creationId xmlns:p14="http://schemas.microsoft.com/office/powerpoint/2010/main" val="8471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19" y="673443"/>
            <a:ext cx="6703522" cy="3614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80" y="1559011"/>
            <a:ext cx="17018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80" y="1863811"/>
            <a:ext cx="2006600" cy="24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80" y="2105111"/>
            <a:ext cx="2400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5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35" y="710513"/>
            <a:ext cx="7180362" cy="3614738"/>
          </a:xfrm>
        </p:spPr>
      </p:pic>
    </p:spTree>
    <p:extLst>
      <p:ext uri="{BB962C8B-B14F-4D97-AF65-F5344CB8AC3E}">
        <p14:creationId xmlns:p14="http://schemas.microsoft.com/office/powerpoint/2010/main" val="192586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ballcu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2837" y="722871"/>
            <a:ext cx="6835775" cy="3614738"/>
          </a:xfrm>
        </p:spPr>
      </p:pic>
    </p:spTree>
    <p:extLst>
      <p:ext uri="{BB962C8B-B14F-4D97-AF65-F5344CB8AC3E}">
        <p14:creationId xmlns:p14="http://schemas.microsoft.com/office/powerpoint/2010/main" val="8165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301</TotalTime>
  <Words>123</Words>
  <Application>Microsoft Macintosh PowerPoint</Application>
  <PresentationFormat>Widescreen</PresentationFormat>
  <Paragraphs>35</Paragraphs>
  <Slides>20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Wingdings 3</vt:lpstr>
      <vt:lpstr>幼圆</vt:lpstr>
      <vt:lpstr>Slice</vt:lpstr>
      <vt:lpstr>ROllerBall</vt:lpstr>
      <vt:lpstr>What is rollerball? </vt:lpstr>
      <vt:lpstr>Getting started</vt:lpstr>
      <vt:lpstr>Visual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</vt:lpstr>
      <vt:lpstr>tangents</vt:lpstr>
      <vt:lpstr>normals</vt:lpstr>
      <vt:lpstr>rail</vt:lpstr>
      <vt:lpstr>PowerPoint Presentation</vt:lpstr>
      <vt:lpstr>PowerPoint Presentation</vt:lpstr>
      <vt:lpstr>Final result</vt:lpstr>
      <vt:lpstr>Hoping to do more!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ROllerBall</dc:title>
  <dc:creator>Zhou, Xuanyu</dc:creator>
  <cp:lastModifiedBy>Zhou, Xuanyu</cp:lastModifiedBy>
  <cp:revision>24</cp:revision>
  <dcterms:created xsi:type="dcterms:W3CDTF">2016-08-10T00:18:00Z</dcterms:created>
  <dcterms:modified xsi:type="dcterms:W3CDTF">2016-08-11T07:17:57Z</dcterms:modified>
</cp:coreProperties>
</file>